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3B089F-460E-6C46-BD48-DD8C24E00787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73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Untitled Section" id="{D232DED7-31A0-344A-9033-313C8B49CE91}">
          <p14:sldIdLst>
            <p14:sldId id="269"/>
            <p14:sldId id="270"/>
            <p14:sldId id="271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Lucida Bright"/>
                <a:cs typeface="Lucida Bright"/>
              </a:rPr>
              <a:t>By</a:t>
            </a:r>
          </a:p>
          <a:p>
            <a:r>
              <a:rPr lang="en-US" dirty="0" smtClean="0">
                <a:latin typeface="Lucida Bright"/>
                <a:cs typeface="Lucida Bright"/>
              </a:rPr>
              <a:t>Patrick McMahon</a:t>
            </a:r>
          </a:p>
          <a:p>
            <a:r>
              <a:rPr lang="en-US" dirty="0" smtClean="0">
                <a:latin typeface="Lucida Bright"/>
                <a:cs typeface="Lucida Bright"/>
              </a:rPr>
              <a:t>&amp;</a:t>
            </a:r>
          </a:p>
          <a:p>
            <a:r>
              <a:rPr lang="en-US" dirty="0" smtClean="0">
                <a:latin typeface="Lucida Bright"/>
                <a:cs typeface="Lucida Bright"/>
              </a:rPr>
              <a:t>Brian </a:t>
            </a:r>
            <a:r>
              <a:rPr lang="en-US" dirty="0" err="1" smtClean="0">
                <a:latin typeface="Lucida Bright"/>
                <a:cs typeface="Lucida Bright"/>
              </a:rPr>
              <a:t>Clopton</a:t>
            </a:r>
            <a:endParaRPr lang="en-US" dirty="0">
              <a:latin typeface="Lucida Bright"/>
              <a:cs typeface="Lucida Br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latin typeface="Lucida Bright"/>
                <a:cs typeface="Lucida Bright"/>
              </a:rPr>
              <a:t>KC Flute Choir Redesign</a:t>
            </a:r>
            <a:endParaRPr lang="en-US" sz="4400" b="1" dirty="0"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173721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Wireframe – About US</a:t>
            </a:r>
            <a:endParaRPr lang="en-US" sz="4400" dirty="0"/>
          </a:p>
        </p:txBody>
      </p:sp>
      <p:pic>
        <p:nvPicPr>
          <p:cNvPr id="4" name="Content Placeholder 3" descr="Screen Shot 2014-12-09 at 6.06.29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3" r="-22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49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Wireframe – members </a:t>
            </a:r>
            <a:r>
              <a:rPr lang="en-US" dirty="0" err="1" smtClean="0"/>
              <a:t>pAGE</a:t>
            </a:r>
            <a:endParaRPr lang="en-US" dirty="0"/>
          </a:p>
        </p:txBody>
      </p:sp>
      <p:pic>
        <p:nvPicPr>
          <p:cNvPr id="4" name="Content Placeholder 3" descr="Screen Shot 2014-12-09 at 6.06.52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1" r="-22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66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WIREFRAME – Flute Resources</a:t>
            </a:r>
            <a:endParaRPr lang="en-US" sz="4000" dirty="0"/>
          </a:p>
        </p:txBody>
      </p:sp>
      <p:pic>
        <p:nvPicPr>
          <p:cNvPr id="4" name="Content Placeholder 3" descr="Screen Shot 2014-12-09 at 6.07.04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5" r="-22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90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406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USER VALIDATION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ValidationAverage Sheet1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1" r="-24411"/>
          <a:stretch>
            <a:fillRect/>
          </a:stretch>
        </p:blipFill>
        <p:spPr>
          <a:xfrm>
            <a:off x="-544840" y="677333"/>
            <a:ext cx="10154872" cy="5272722"/>
          </a:xfrm>
        </p:spPr>
      </p:pic>
    </p:spTree>
    <p:extLst>
      <p:ext uri="{BB962C8B-B14F-4D97-AF65-F5344CB8AC3E}">
        <p14:creationId xmlns:p14="http://schemas.microsoft.com/office/powerpoint/2010/main" val="10943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2100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uSER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vALIDATION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ValidationAverage Sheet1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1" r="-24411"/>
          <a:stretch>
            <a:fillRect/>
          </a:stretch>
        </p:blipFill>
        <p:spPr>
          <a:xfrm>
            <a:off x="-481659" y="829734"/>
            <a:ext cx="9930459" cy="5156200"/>
          </a:xfrm>
        </p:spPr>
      </p:pic>
    </p:spTree>
    <p:extLst>
      <p:ext uri="{BB962C8B-B14F-4D97-AF65-F5344CB8AC3E}">
        <p14:creationId xmlns:p14="http://schemas.microsoft.com/office/powerpoint/2010/main" val="38750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9895"/>
          </a:xfrm>
        </p:spPr>
        <p:txBody>
          <a:bodyPr/>
          <a:lstStyle/>
          <a:p>
            <a:pPr algn="ctr"/>
            <a:r>
              <a:rPr lang="en-US" sz="4400" dirty="0" err="1" smtClean="0"/>
              <a:t>wORDPRESS</a:t>
            </a:r>
            <a:r>
              <a:rPr lang="en-US" sz="4400" dirty="0" smtClean="0"/>
              <a:t> Theme Selection</a:t>
            </a:r>
            <a:endParaRPr lang="en-US" sz="4400" dirty="0"/>
          </a:p>
        </p:txBody>
      </p:sp>
      <p:pic>
        <p:nvPicPr>
          <p:cNvPr id="4" name="Content Placeholder 3" descr="Screen Shot 2014-12-09 at 6.29.56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b="6910"/>
          <a:stretch>
            <a:fillRect/>
          </a:stretch>
        </p:blipFill>
        <p:spPr>
          <a:xfrm>
            <a:off x="3397956" y="2125134"/>
            <a:ext cx="5136444" cy="2667000"/>
          </a:xfrm>
        </p:spPr>
      </p:pic>
      <p:sp>
        <p:nvSpPr>
          <p:cNvPr id="6" name="TextBox 5"/>
          <p:cNvSpPr txBox="1"/>
          <p:nvPr/>
        </p:nvSpPr>
        <p:spPr>
          <a:xfrm>
            <a:off x="140559" y="2125134"/>
            <a:ext cx="31726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Native Church theme</a:t>
            </a:r>
          </a:p>
          <a:p>
            <a:r>
              <a:rPr lang="en-US" dirty="0"/>
              <a:t>m</a:t>
            </a:r>
            <a:r>
              <a:rPr lang="en-US" dirty="0" smtClean="0"/>
              <a:t>atched all the criteria</a:t>
            </a:r>
          </a:p>
          <a:p>
            <a:r>
              <a:rPr lang="en-US" dirty="0" smtClean="0"/>
              <a:t>that we were looking for to</a:t>
            </a:r>
          </a:p>
          <a:p>
            <a:r>
              <a:rPr lang="en-US" dirty="0"/>
              <a:t>d</a:t>
            </a:r>
            <a:r>
              <a:rPr lang="en-US" dirty="0" smtClean="0"/>
              <a:t>evelop a fully functional site</a:t>
            </a:r>
          </a:p>
          <a:p>
            <a:r>
              <a:rPr lang="en-US" dirty="0" smtClean="0"/>
              <a:t>with integrated support.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Built in donation feature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Auto-Responsive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Schedule and Rehearsal feature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&amp; Documentation hosting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80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24429"/>
          </a:xfrm>
        </p:spPr>
        <p:txBody>
          <a:bodyPr/>
          <a:lstStyle/>
          <a:p>
            <a:pPr algn="ctr"/>
            <a:r>
              <a:rPr lang="en-US" sz="4400" dirty="0" smtClean="0"/>
              <a:t>Before &amp; </a:t>
            </a:r>
            <a:r>
              <a:rPr lang="en-US" sz="4400" dirty="0" err="1" smtClean="0"/>
              <a:t>aFTER</a:t>
            </a:r>
            <a:endParaRPr lang="en-US" sz="4400" dirty="0"/>
          </a:p>
        </p:txBody>
      </p:sp>
      <p:pic>
        <p:nvPicPr>
          <p:cNvPr id="8" name="Content Placeholder 7" descr="Screen Shot 2014-12-09 at 6.40.45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97" r="-39597"/>
          <a:stretch>
            <a:fillRect/>
          </a:stretch>
        </p:blipFill>
        <p:spPr>
          <a:xfrm>
            <a:off x="-778933" y="2018322"/>
            <a:ext cx="5554133" cy="2883877"/>
          </a:xfrm>
        </p:spPr>
      </p:pic>
      <p:pic>
        <p:nvPicPr>
          <p:cNvPr id="9" name="Picture 8" descr="Screen Shot 2014-12-09 at 7.1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87" y="2143878"/>
            <a:ext cx="5104745" cy="27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58295"/>
          </a:xfrm>
        </p:spPr>
        <p:txBody>
          <a:bodyPr/>
          <a:lstStyle/>
          <a:p>
            <a:pPr algn="ctr"/>
            <a:r>
              <a:rPr lang="en-US" sz="4400" dirty="0" smtClean="0"/>
              <a:t>Before &amp; AFTER</a:t>
            </a:r>
            <a:endParaRPr lang="en-US" sz="4400" dirty="0"/>
          </a:p>
        </p:txBody>
      </p:sp>
      <p:pic>
        <p:nvPicPr>
          <p:cNvPr id="6" name="Content Placeholder 5" descr="Screen Shot 2014-12-09 at 7.13.26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20" r="-64220"/>
          <a:stretch>
            <a:fillRect/>
          </a:stretch>
        </p:blipFill>
        <p:spPr>
          <a:xfrm>
            <a:off x="-1845733" y="1600200"/>
            <a:ext cx="7924800" cy="4114800"/>
          </a:xfrm>
        </p:spPr>
      </p:pic>
      <p:pic>
        <p:nvPicPr>
          <p:cNvPr id="7" name="Picture 6" descr="Screen Shot 2014-12-09 at 7.1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44" y="1623895"/>
            <a:ext cx="4040686" cy="40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7495"/>
          </a:xfrm>
        </p:spPr>
        <p:txBody>
          <a:bodyPr/>
          <a:lstStyle/>
          <a:p>
            <a:pPr algn="ctr"/>
            <a:r>
              <a:rPr lang="en-US" sz="4400" dirty="0" err="1" smtClean="0"/>
              <a:t>bEFORE</a:t>
            </a:r>
            <a:r>
              <a:rPr lang="en-US" sz="4400" dirty="0" smtClean="0"/>
              <a:t> &amp; </a:t>
            </a:r>
            <a:r>
              <a:rPr lang="en-US" sz="4400" dirty="0" err="1" smtClean="0"/>
              <a:t>aFTER</a:t>
            </a:r>
            <a:endParaRPr lang="en-US" sz="4400" dirty="0"/>
          </a:p>
        </p:txBody>
      </p:sp>
      <p:pic>
        <p:nvPicPr>
          <p:cNvPr id="4" name="Content Placeholder 3" descr="Screen Shot 2014-12-09 at 7.14.50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58" r="-80658"/>
          <a:stretch>
            <a:fillRect/>
          </a:stretch>
        </p:blipFill>
        <p:spPr>
          <a:xfrm>
            <a:off x="-1557872" y="1600200"/>
            <a:ext cx="7924800" cy="4114800"/>
          </a:xfrm>
        </p:spPr>
      </p:pic>
      <p:pic>
        <p:nvPicPr>
          <p:cNvPr id="5" name="Picture 4" descr="Screen Shot 2014-12-09 at 7.1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85" y="1744972"/>
            <a:ext cx="2808916" cy="39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Q &amp; 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Any questions, comments or suggestions?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925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299"/>
            <a:ext cx="7924800" cy="760226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Lucida Bright"/>
                <a:cs typeface="Lucida Bright"/>
              </a:rPr>
              <a:t>Agenda</a:t>
            </a:r>
            <a:endParaRPr lang="en-US" sz="4400" b="1" dirty="0">
              <a:latin typeface="Lucida Bright"/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78500"/>
            <a:ext cx="7924800" cy="497890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Lucida Bright"/>
                <a:cs typeface="Lucida Bright"/>
              </a:rPr>
              <a:t>Review of the current website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User Goals</a:t>
            </a:r>
            <a:endParaRPr lang="en-US" sz="2600" dirty="0">
              <a:latin typeface="Lucida Bright"/>
              <a:cs typeface="Lucida Bright"/>
            </a:endParaRPr>
          </a:p>
          <a:p>
            <a:r>
              <a:rPr lang="en-US" sz="2600" dirty="0" smtClean="0">
                <a:latin typeface="Lucida Bright"/>
                <a:cs typeface="Lucida Bright"/>
              </a:rPr>
              <a:t>Stakeholder Meeting Analysis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Conceptual Design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Evaluation Results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Theme and Template Content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New Site Demo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Before and After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Q &amp; A</a:t>
            </a:r>
          </a:p>
          <a:p>
            <a:r>
              <a:rPr lang="en-US" sz="2600" dirty="0" smtClean="0">
                <a:latin typeface="Lucida Bright"/>
                <a:cs typeface="Lucida Bright"/>
              </a:rPr>
              <a:t>Site Handoff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385"/>
            <a:ext cx="7924800" cy="65940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/>
                <a:cs typeface="Lucida Bright"/>
              </a:rPr>
              <a:t>Current Site Evaluation</a:t>
            </a:r>
            <a:endParaRPr lang="en-US" sz="4000" b="1" dirty="0">
              <a:latin typeface="Lucida Bright"/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373" y="1000172"/>
            <a:ext cx="3545055" cy="4916838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smtClean="0">
                <a:latin typeface="Lucida Bright"/>
                <a:cs typeface="Lucida Bright"/>
              </a:rPr>
              <a:t>Multiple colors of font on a dark background make it difficult for the user to read and follow along. (1,4,8)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The site map at the bottom of page doesn’t align with the navigation at the top. (1,2,4,)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The main logo is static and doesn’t link to any content and takes up main portion of screen above the fold. (2,8)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Music sheet page has a list of images with links to fingering sheets, but it is unclear to the user which photo goes with which link. (2,4,8)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The schedule page is repetitive with “Fall Reunion” listed twice next to each other, creating confusion for the user on which column to look at. (2,8)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Within the content provided, the needed information for enrollment is in paragraph format,  It could be in bullet format for easier readability. (2,8)</a:t>
            </a:r>
          </a:p>
          <a:p>
            <a:r>
              <a:rPr lang="en-US" sz="4800" dirty="0" smtClean="0">
                <a:latin typeface="Lucida Bright"/>
                <a:cs typeface="Lucida Bright"/>
              </a:rPr>
              <a:t>The contact page should be more focused on how to physically contact KC Flute Choir via email, map, telephone, social media and by other means. (2)</a:t>
            </a:r>
          </a:p>
          <a:p>
            <a:endParaRPr lang="en-US" dirty="0"/>
          </a:p>
        </p:txBody>
      </p:sp>
      <p:pic>
        <p:nvPicPr>
          <p:cNvPr id="4" name="Picture 3" descr="Screen Shot 2014-10-30 at 6.3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68" y="1000172"/>
            <a:ext cx="5598332" cy="43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021"/>
            <a:ext cx="7924800" cy="767077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Lucida Bright"/>
                <a:cs typeface="Lucida Bright"/>
              </a:rPr>
              <a:t>User Research</a:t>
            </a:r>
            <a:endParaRPr lang="en-US" sz="4400" b="1" dirty="0">
              <a:latin typeface="Lucida Bright"/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16400" cy="4114800"/>
          </a:xfrm>
        </p:spPr>
        <p:txBody>
          <a:bodyPr/>
          <a:lstStyle/>
          <a:p>
            <a:r>
              <a:rPr lang="en-US" dirty="0" smtClean="0"/>
              <a:t>Typically we would reach out to your audience and receive feedback from them on the site. </a:t>
            </a:r>
          </a:p>
          <a:p>
            <a:r>
              <a:rPr lang="en-US" dirty="0" smtClean="0"/>
              <a:t>We would ask questions about things they liked and disliked and what features they would like to include on the redesign.</a:t>
            </a:r>
          </a:p>
          <a:p>
            <a:r>
              <a:rPr lang="en-US" dirty="0" smtClean="0"/>
              <a:t>To supplement this we spoke with the flute choir board to get their thoughts on the the current site.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2125134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021"/>
            <a:ext cx="7924800" cy="767077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Lucida Bright"/>
                <a:cs typeface="Lucida Bright"/>
              </a:rPr>
              <a:t>Stakeholder Research</a:t>
            </a:r>
            <a:endParaRPr lang="en-US" sz="4400" b="1" dirty="0">
              <a:latin typeface="Lucida Bright"/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92696"/>
            <a:ext cx="7924800" cy="4522304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n-US" sz="2800" dirty="0" smtClean="0">
                <a:latin typeface="Lucida Bright"/>
                <a:cs typeface="Lucida Bright"/>
              </a:rPr>
              <a:t>User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Ability to make donations.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View KC Flute Choir documentation.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Organized and viewable Schedule.</a:t>
            </a:r>
          </a:p>
          <a:p>
            <a:endParaRPr lang="en-US" sz="2000" dirty="0">
              <a:latin typeface="Lucida Bright"/>
              <a:cs typeface="Lucida Bright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Bright"/>
                <a:cs typeface="Lucida Bright"/>
              </a:rPr>
              <a:t>	</a:t>
            </a:r>
            <a:r>
              <a:rPr lang="en-US" sz="2800" dirty="0" smtClean="0">
                <a:latin typeface="Lucida Bright"/>
                <a:cs typeface="Lucida Bright"/>
              </a:rPr>
              <a:t>Members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Sign up to be a member.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Pay semester dues.</a:t>
            </a:r>
          </a:p>
          <a:p>
            <a:r>
              <a:rPr lang="en-US" sz="2000" dirty="0" smtClean="0">
                <a:latin typeface="Lucida Bright"/>
                <a:cs typeface="Lucida Bright"/>
              </a:rPr>
              <a:t>View flute music sheets.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d Site Hueristic Review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19" r="-29819"/>
          <a:stretch>
            <a:fillRect/>
          </a:stretch>
        </p:blipFill>
        <p:spPr>
          <a:xfrm>
            <a:off x="609600" y="-108428"/>
            <a:ext cx="7924800" cy="6966428"/>
          </a:xfrm>
        </p:spPr>
      </p:pic>
    </p:spTree>
    <p:extLst>
      <p:ext uri="{BB962C8B-B14F-4D97-AF65-F5344CB8AC3E}">
        <p14:creationId xmlns:p14="http://schemas.microsoft.com/office/powerpoint/2010/main" val="22648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d Site Hueristic Review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19" r="-74619"/>
          <a:stretch>
            <a:fillRect/>
          </a:stretch>
        </p:blipFill>
        <p:spPr>
          <a:xfrm>
            <a:off x="-1450365" y="0"/>
            <a:ext cx="12410000" cy="6443654"/>
          </a:xfrm>
        </p:spPr>
      </p:pic>
    </p:spTree>
    <p:extLst>
      <p:ext uri="{BB962C8B-B14F-4D97-AF65-F5344CB8AC3E}">
        <p14:creationId xmlns:p14="http://schemas.microsoft.com/office/powerpoint/2010/main" val="31214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24429"/>
          </a:xfrm>
        </p:spPr>
        <p:txBody>
          <a:bodyPr/>
          <a:lstStyle/>
          <a:p>
            <a:pPr algn="ctr"/>
            <a:r>
              <a:rPr lang="en-US" sz="4400" dirty="0" err="1" smtClean="0"/>
              <a:t>sITE</a:t>
            </a:r>
            <a:r>
              <a:rPr lang="en-US" sz="4400" dirty="0" smtClean="0"/>
              <a:t> </a:t>
            </a:r>
            <a:r>
              <a:rPr lang="en-US" sz="4400" dirty="0" err="1" smtClean="0"/>
              <a:t>mAP</a:t>
            </a:r>
            <a:endParaRPr lang="en-US" sz="4400" dirty="0"/>
          </a:p>
        </p:txBody>
      </p:sp>
      <p:pic>
        <p:nvPicPr>
          <p:cNvPr id="5" name="Content Placeholder 4" descr="Screen Shot 2014-12-09 at 7.18.29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1" r="-25661"/>
          <a:stretch>
            <a:fillRect/>
          </a:stretch>
        </p:blipFill>
        <p:spPr>
          <a:xfrm>
            <a:off x="61462" y="999067"/>
            <a:ext cx="9082538" cy="4715933"/>
          </a:xfrm>
        </p:spPr>
      </p:pic>
    </p:spTree>
    <p:extLst>
      <p:ext uri="{BB962C8B-B14F-4D97-AF65-F5344CB8AC3E}">
        <p14:creationId xmlns:p14="http://schemas.microsoft.com/office/powerpoint/2010/main" val="112536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Wireframe – </a:t>
            </a:r>
            <a:r>
              <a:rPr lang="en-US" sz="4400" dirty="0" err="1" smtClean="0"/>
              <a:t>mAIN</a:t>
            </a:r>
            <a:r>
              <a:rPr lang="en-US" sz="4400" dirty="0" smtClean="0"/>
              <a:t> </a:t>
            </a:r>
            <a:r>
              <a:rPr lang="en-US" sz="4400" dirty="0" err="1" smtClean="0"/>
              <a:t>pAGE</a:t>
            </a:r>
            <a:endParaRPr lang="en-US" sz="4400" dirty="0"/>
          </a:p>
        </p:txBody>
      </p:sp>
      <p:pic>
        <p:nvPicPr>
          <p:cNvPr id="4" name="Content Placeholder 3" descr="Screen Shot 2014-12-09 at 6.06.20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9" r="-22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97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330</TotalTime>
  <Words>396</Words>
  <Application>Microsoft Macintosh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KC Flute Choir Redesign</vt:lpstr>
      <vt:lpstr>Agenda</vt:lpstr>
      <vt:lpstr>Current Site Evaluation</vt:lpstr>
      <vt:lpstr>User Research</vt:lpstr>
      <vt:lpstr>Stakeholder Research</vt:lpstr>
      <vt:lpstr>PowerPoint Presentation</vt:lpstr>
      <vt:lpstr>PowerPoint Presentation</vt:lpstr>
      <vt:lpstr>sITE mAP</vt:lpstr>
      <vt:lpstr>Wireframe – mAIN pAGE</vt:lpstr>
      <vt:lpstr>Wireframe – About US</vt:lpstr>
      <vt:lpstr>Wireframe – members pAGE</vt:lpstr>
      <vt:lpstr>WIREFRAME – Flute Resources</vt:lpstr>
      <vt:lpstr>USER VALIDATION</vt:lpstr>
      <vt:lpstr>uSER vALIDATION</vt:lpstr>
      <vt:lpstr>wORDPRESS Theme Selection</vt:lpstr>
      <vt:lpstr>Before &amp; aFTER</vt:lpstr>
      <vt:lpstr>Before &amp; AFTER</vt:lpstr>
      <vt:lpstr>bEFORE &amp; aFTER</vt:lpstr>
      <vt:lpstr>Q &amp; A</vt:lpstr>
    </vt:vector>
  </TitlesOfParts>
  <Company>UMKC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 Flute Choir Redesign</dc:title>
  <dc:creator>Office 2004 Test Drive User</dc:creator>
  <cp:lastModifiedBy>jccc jccc</cp:lastModifiedBy>
  <cp:revision>17</cp:revision>
  <dcterms:created xsi:type="dcterms:W3CDTF">2014-12-06T18:58:16Z</dcterms:created>
  <dcterms:modified xsi:type="dcterms:W3CDTF">2014-12-10T02:15:28Z</dcterms:modified>
</cp:coreProperties>
</file>