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sldIdLst>
    <p:sldId id="277" r:id="rId2"/>
    <p:sldId id="307" r:id="rId3"/>
    <p:sldId id="308" r:id="rId4"/>
    <p:sldId id="312" r:id="rId5"/>
    <p:sldId id="311" r:id="rId6"/>
    <p:sldId id="313" r:id="rId7"/>
    <p:sldId id="258" r:id="rId8"/>
    <p:sldId id="305" r:id="rId9"/>
    <p:sldId id="306" r:id="rId10"/>
    <p:sldId id="309" r:id="rId11"/>
    <p:sldId id="310" r:id="rId12"/>
    <p:sldId id="31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 id="307"/>
            <p14:sldId id="308"/>
            <p14:sldId id="312"/>
            <p14:sldId id="311"/>
            <p14:sldId id="313"/>
            <p14:sldId id="258"/>
            <p14:sldId id="305"/>
            <p14:sldId id="306"/>
            <p14:sldId id="309"/>
            <p14:sldId id="310"/>
          </p14:sldIdLst>
        </p14:section>
        <p14:section name="Author Your Presentation" id="{16378913-E5ED-4281-BAF5-F1F938CB0BED}">
          <p14:sldIdLst>
            <p14:sldId id="314"/>
          </p14:sldIdLst>
        </p14:section>
        <p14:section name="Enrich Your Presentation" id="{E2D565D1-BA5E-44E6-A40E-50A644912248}">
          <p14:sldIdLst/>
        </p14:section>
        <p14:section name="Share Your Presentation" id="{71D59651-8EFA-4415-9623-98B4C4A8699C}">
          <p14:sldIdLst/>
        </p14:section>
        <p14:section name="What's Your Message?" id="{3DAC647D-1BDE-4B25-A7F1-4DBC272CFF2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0464" autoAdjust="0"/>
  </p:normalViewPr>
  <p:slideViewPr>
    <p:cSldViewPr>
      <p:cViewPr varScale="1">
        <p:scale>
          <a:sx n="117" d="100"/>
          <a:sy n="117" d="100"/>
        </p:scale>
        <p:origin x="-2368" y="-112"/>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11/5/14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26417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the site looks currently</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a:t>
            </a:fld>
            <a:endParaRPr lang="en-US" dirty="0"/>
          </a:p>
        </p:txBody>
      </p:sp>
    </p:spTree>
    <p:extLst>
      <p:ext uri="{BB962C8B-B14F-4D97-AF65-F5344CB8AC3E}">
        <p14:creationId xmlns:p14="http://schemas.microsoft.com/office/powerpoint/2010/main" val="105827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-Synopsis</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a:t>
            </a:fld>
            <a:endParaRPr lang="en-US" dirty="0"/>
          </a:p>
        </p:txBody>
      </p:sp>
    </p:spTree>
    <p:extLst>
      <p:ext uri="{BB962C8B-B14F-4D97-AF65-F5344CB8AC3E}">
        <p14:creationId xmlns:p14="http://schemas.microsoft.com/office/powerpoint/2010/main" val="3464416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a:t>
            </a:fld>
            <a:endParaRPr lang="en-US" dirty="0"/>
          </a:p>
        </p:txBody>
      </p:sp>
    </p:spTree>
    <p:extLst>
      <p:ext uri="{BB962C8B-B14F-4D97-AF65-F5344CB8AC3E}">
        <p14:creationId xmlns:p14="http://schemas.microsoft.com/office/powerpoint/2010/main" val="35173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Desktop/Tablet Landscape Home </a:t>
            </a:r>
            <a:r>
              <a:rPr lang="en-US" dirty="0" smtClean="0"/>
              <a:t>View  16 column. 1 for vertical </a:t>
            </a:r>
            <a:r>
              <a:rPr lang="en-US" dirty="0" err="1" smtClean="0"/>
              <a:t>nav</a:t>
            </a:r>
            <a:r>
              <a:rPr lang="en-US" dirty="0" smtClean="0"/>
              <a:t> bar, 3 others at 5 </a:t>
            </a:r>
            <a:r>
              <a:rPr lang="en-US" smtClean="0"/>
              <a:t>columns</a:t>
            </a:r>
            <a:r>
              <a:rPr lang="en-US" baseline="0" smtClean="0"/>
              <a:t> each</a:t>
            </a:r>
          </a:p>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Desktop/Tablet Landscape Interior View- Into the third tab and into a </a:t>
            </a:r>
            <a:r>
              <a:rPr lang="en-US" dirty="0" err="1" smtClean="0"/>
              <a:t>subNav</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8</a:t>
            </a:fld>
            <a:endParaRPr lang="en-US" dirty="0"/>
          </a:p>
        </p:txBody>
      </p:sp>
    </p:spTree>
    <p:extLst>
      <p:ext uri="{BB962C8B-B14F-4D97-AF65-F5344CB8AC3E}">
        <p14:creationId xmlns:p14="http://schemas.microsoft.com/office/powerpoint/2010/main" val="926771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and Table Portrait</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9</a:t>
            </a:fld>
            <a:endParaRPr lang="en-US" dirty="0"/>
          </a:p>
        </p:txBody>
      </p:sp>
    </p:spTree>
    <p:extLst>
      <p:ext uri="{BB962C8B-B14F-4D97-AF65-F5344CB8AC3E}">
        <p14:creationId xmlns:p14="http://schemas.microsoft.com/office/powerpoint/2010/main" val="119657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11/5/14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xmlns:p14="http://schemas.microsoft.com/office/powerpoint/2010/mai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11/5/14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11/5/14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11/5/14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11/5/14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11/5/14</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11/5/14</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11/5/14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11/5/14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11/5/14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11/5/14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11/5/14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11/5/14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24.png"/><Relationship Id="rId1" Type="http://schemas.openxmlformats.org/officeDocument/2006/relationships/tags" Target="../tags/tag1.xml"/><Relationship Id="rId2"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n-US" dirty="0" smtClean="0"/>
              <a:t>By Brian Clopton</a:t>
            </a:r>
          </a:p>
        </p:txBody>
      </p:sp>
      <p:sp>
        <p:nvSpPr>
          <p:cNvPr id="5" name="Title 4"/>
          <p:cNvSpPr>
            <a:spLocks noGrp="1"/>
          </p:cNvSpPr>
          <p:nvPr>
            <p:ph type="title"/>
          </p:nvPr>
        </p:nvSpPr>
        <p:spPr>
          <a:xfrm>
            <a:off x="228600" y="3048000"/>
            <a:ext cx="7239000" cy="1828800"/>
          </a:xfrm>
        </p:spPr>
        <p:txBody>
          <a:bodyPr>
            <a:normAutofit fontScale="90000"/>
          </a:bodyPr>
          <a:lstStyle/>
          <a:p>
            <a:pPr algn="l"/>
            <a:r>
              <a:rPr lang="en-US" sz="2400" b="0" dirty="0" smtClean="0">
                <a:solidFill>
                  <a:srgbClr val="7BCF27"/>
                </a:solidFill>
                <a:latin typeface="Calibri" pitchFamily="34" charset="0"/>
              </a:rPr>
              <a:t>Redesigning</a:t>
            </a:r>
            <a:br>
              <a:rPr lang="en-US" sz="2400" b="0" dirty="0" smtClean="0">
                <a:solidFill>
                  <a:srgbClr val="7BCF27"/>
                </a:solidFill>
                <a:latin typeface="Calibri" pitchFamily="34" charset="0"/>
              </a:rPr>
            </a:br>
            <a:r>
              <a:rPr lang="en-US" sz="5600" b="0" dirty="0" smtClean="0">
                <a:solidFill>
                  <a:prstClr val="white"/>
                </a:solidFill>
              </a:rPr>
              <a:t>Stone Pillar Vineyard &amp; Winery</a:t>
            </a:r>
            <a:endParaRPr lang="en-US" sz="5600" b="0"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yl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933"/>
            <a:ext cx="8483600" cy="6105872"/>
          </a:xfrm>
          <a:prstGeom prst="rect">
            <a:avLst/>
          </a:prstGeom>
        </p:spPr>
      </p:pic>
    </p:spTree>
    <p:extLst>
      <p:ext uri="{BB962C8B-B14F-4D97-AF65-F5344CB8AC3E}">
        <p14:creationId xmlns:p14="http://schemas.microsoft.com/office/powerpoint/2010/main" val="1931769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10-15 at 2.05.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8077200" cy="5791943"/>
          </a:xfrm>
          <a:prstGeom prst="rect">
            <a:avLst/>
          </a:prstGeom>
        </p:spPr>
      </p:pic>
    </p:spTree>
    <p:extLst>
      <p:ext uri="{BB962C8B-B14F-4D97-AF65-F5344CB8AC3E}">
        <p14:creationId xmlns:p14="http://schemas.microsoft.com/office/powerpoint/2010/main" val="35252101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981200"/>
            <a:ext cx="6934200" cy="707886"/>
          </a:xfrm>
          <a:prstGeom prst="rect">
            <a:avLst/>
          </a:prstGeom>
          <a:noFill/>
        </p:spPr>
        <p:txBody>
          <a:bodyPr wrap="square" rtlCol="0">
            <a:spAutoFit/>
          </a:bodyPr>
          <a:lstStyle/>
          <a:p>
            <a:r>
              <a:rPr lang="en-US" sz="4000" dirty="0" smtClean="0">
                <a:latin typeface="Kefa"/>
                <a:cs typeface="Kefa"/>
              </a:rPr>
              <a:t>Thank you for your time</a:t>
            </a:r>
            <a:endParaRPr lang="en-US" sz="4000" dirty="0">
              <a:latin typeface="Kefa"/>
              <a:cs typeface="Kefa"/>
            </a:endParaRPr>
          </a:p>
        </p:txBody>
      </p:sp>
    </p:spTree>
    <p:extLst>
      <p:ext uri="{BB962C8B-B14F-4D97-AF65-F5344CB8AC3E}">
        <p14:creationId xmlns:p14="http://schemas.microsoft.com/office/powerpoint/2010/main" val="227732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10-14 at 2.33.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8930864" cy="5867400"/>
          </a:xfrm>
          <a:prstGeom prst="rect">
            <a:avLst/>
          </a:prstGeom>
        </p:spPr>
      </p:pic>
    </p:spTree>
    <p:extLst>
      <p:ext uri="{BB962C8B-B14F-4D97-AF65-F5344CB8AC3E}">
        <p14:creationId xmlns:p14="http://schemas.microsoft.com/office/powerpoint/2010/main" val="108738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4"/>
          </p:nvPr>
        </p:nvSpPr>
        <p:spPr/>
        <p:txBody>
          <a:bodyPr/>
          <a:lstStyle/>
          <a:p>
            <a:r>
              <a:rPr lang="en-US" dirty="0" smtClean="0"/>
              <a:t>Synopsis:</a:t>
            </a:r>
            <a:endParaRPr lang="en-US" dirty="0"/>
          </a:p>
        </p:txBody>
      </p:sp>
      <p:pic>
        <p:nvPicPr>
          <p:cNvPr id="5" name="Picture 4" descr="Screen Shot 2014-10-15 at 2.57.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0"/>
            <a:ext cx="7246662" cy="4991960"/>
          </a:xfrm>
          <a:prstGeom prst="rect">
            <a:avLst/>
          </a:prstGeom>
        </p:spPr>
      </p:pic>
    </p:spTree>
    <p:extLst>
      <p:ext uri="{BB962C8B-B14F-4D97-AF65-F5344CB8AC3E}">
        <p14:creationId xmlns:p14="http://schemas.microsoft.com/office/powerpoint/2010/main" val="2542720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10-15 at 1.28.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2400"/>
            <a:ext cx="8839200" cy="5743170"/>
          </a:xfrm>
          <a:prstGeom prst="rect">
            <a:avLst/>
          </a:prstGeom>
        </p:spPr>
      </p:pic>
    </p:spTree>
    <p:extLst>
      <p:ext uri="{BB962C8B-B14F-4D97-AF65-F5344CB8AC3E}">
        <p14:creationId xmlns:p14="http://schemas.microsoft.com/office/powerpoint/2010/main" val="217053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10-15 at 2.11.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
            <a:ext cx="8534400" cy="5738981"/>
          </a:xfrm>
          <a:prstGeom prst="rect">
            <a:avLst/>
          </a:prstGeom>
        </p:spPr>
      </p:pic>
    </p:spTree>
    <p:extLst>
      <p:ext uri="{BB962C8B-B14F-4D97-AF65-F5344CB8AC3E}">
        <p14:creationId xmlns:p14="http://schemas.microsoft.com/office/powerpoint/2010/main" val="3194275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10-15 at 2.12.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8153400" cy="5621136"/>
          </a:xfrm>
          <a:prstGeom prst="rect">
            <a:avLst/>
          </a:prstGeom>
        </p:spPr>
      </p:pic>
    </p:spTree>
    <p:extLst>
      <p:ext uri="{BB962C8B-B14F-4D97-AF65-F5344CB8AC3E}">
        <p14:creationId xmlns:p14="http://schemas.microsoft.com/office/powerpoint/2010/main" val="3324328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11" y="5127978"/>
            <a:ext cx="7973935" cy="400110"/>
          </a:xfrm>
          <a:prstGeom prst="rect">
            <a:avLst/>
          </a:prstGeom>
          <a:noFill/>
        </p:spPr>
        <p:txBody>
          <a:bodyPr wrap="none" rtlCol="0">
            <a:normAutofit/>
          </a:bodyPr>
          <a:lstStyle/>
          <a:p>
            <a:pPr algn="r"/>
            <a:endParaRPr lang="en-US" sz="2000" b="1" dirty="0">
              <a:solidFill>
                <a:schemeClr val="tx1">
                  <a:lumMod val="75000"/>
                  <a:lumOff val="25000"/>
                </a:schemeClr>
              </a:solidFill>
            </a:endParaRPr>
          </a:p>
        </p:txBody>
      </p:sp>
      <p:pic>
        <p:nvPicPr>
          <p:cNvPr id="4" name="Picture 3" descr="Screen Shot 2014-10-15 at 1.17.1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0"/>
            <a:ext cx="8009930" cy="5943600"/>
          </a:xfrm>
          <a:prstGeom prst="rect">
            <a:avLst/>
          </a:prstGeom>
        </p:spPr>
      </p:pic>
      <p:sp>
        <p:nvSpPr>
          <p:cNvPr id="5" name="Oval 4"/>
          <p:cNvSpPr/>
          <p:nvPr/>
        </p:nvSpPr>
        <p:spPr>
          <a:xfrm>
            <a:off x="7391400" y="838200"/>
            <a:ext cx="762000" cy="6096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6" name="TextBox 5"/>
          <p:cNvSpPr txBox="1"/>
          <p:nvPr/>
        </p:nvSpPr>
        <p:spPr>
          <a:xfrm>
            <a:off x="7391400" y="990600"/>
            <a:ext cx="1295400" cy="276999"/>
          </a:xfrm>
          <a:prstGeom prst="rect">
            <a:avLst/>
          </a:prstGeom>
          <a:noFill/>
        </p:spPr>
        <p:txBody>
          <a:bodyPr wrap="square" rtlCol="0">
            <a:spAutoFit/>
          </a:bodyPr>
          <a:lstStyle/>
          <a:p>
            <a:r>
              <a:rPr lang="en-US" sz="1200" dirty="0" smtClean="0"/>
              <a:t>purchase</a:t>
            </a:r>
            <a:endParaRPr lang="en-US" sz="12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10-15 at 1.22.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0"/>
            <a:ext cx="8077199" cy="6010756"/>
          </a:xfrm>
          <a:prstGeom prst="rect">
            <a:avLst/>
          </a:prstGeom>
        </p:spPr>
      </p:pic>
      <p:sp>
        <p:nvSpPr>
          <p:cNvPr id="4" name="Oval 3"/>
          <p:cNvSpPr/>
          <p:nvPr/>
        </p:nvSpPr>
        <p:spPr>
          <a:xfrm>
            <a:off x="7696200" y="914400"/>
            <a:ext cx="762000" cy="6096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5" name="TextBox 4"/>
          <p:cNvSpPr txBox="1"/>
          <p:nvPr/>
        </p:nvSpPr>
        <p:spPr>
          <a:xfrm>
            <a:off x="7696200" y="1066800"/>
            <a:ext cx="762000" cy="276999"/>
          </a:xfrm>
          <a:prstGeom prst="rect">
            <a:avLst/>
          </a:prstGeom>
          <a:noFill/>
        </p:spPr>
        <p:txBody>
          <a:bodyPr wrap="square" rtlCol="0">
            <a:spAutoFit/>
          </a:bodyPr>
          <a:lstStyle/>
          <a:p>
            <a:r>
              <a:rPr lang="en-US" sz="1200" dirty="0" smtClean="0"/>
              <a:t>Purchase</a:t>
            </a:r>
            <a:endParaRPr lang="en-US" sz="1200" dirty="0"/>
          </a:p>
        </p:txBody>
      </p:sp>
    </p:spTree>
    <p:extLst>
      <p:ext uri="{BB962C8B-B14F-4D97-AF65-F5344CB8AC3E}">
        <p14:creationId xmlns:p14="http://schemas.microsoft.com/office/powerpoint/2010/main" val="1867000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0-14 at 2.28.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0"/>
            <a:ext cx="7467600" cy="5748087"/>
          </a:xfrm>
          <a:prstGeom prst="rect">
            <a:avLst/>
          </a:prstGeom>
        </p:spPr>
      </p:pic>
      <p:pic>
        <p:nvPicPr>
          <p:cNvPr id="2" name="Picture 1" descr="Screen Shot 2014-10-15 at 1.43.0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0" y="838200"/>
            <a:ext cx="304800" cy="249707"/>
          </a:xfrm>
          <a:prstGeom prst="rect">
            <a:avLst/>
          </a:prstGeom>
        </p:spPr>
      </p:pic>
      <p:pic>
        <p:nvPicPr>
          <p:cNvPr id="5" name="Picture 4" descr="Screen Shot 2014-10-15 at 1.43.0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1219200"/>
            <a:ext cx="228600" cy="187280"/>
          </a:xfrm>
          <a:prstGeom prst="rect">
            <a:avLst/>
          </a:prstGeom>
        </p:spPr>
      </p:pic>
    </p:spTree>
    <p:extLst>
      <p:ext uri="{BB962C8B-B14F-4D97-AF65-F5344CB8AC3E}">
        <p14:creationId xmlns:p14="http://schemas.microsoft.com/office/powerpoint/2010/main" val="4021394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Introducing PowerPoint 201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 PowerPoint 2011.potx</Template>
  <TotalTime>0</TotalTime>
  <Words>129</Words>
  <Application>Microsoft Macintosh PowerPoint</Application>
  <PresentationFormat>On-screen Show (4:3)</PresentationFormat>
  <Paragraphs>24</Paragraphs>
  <Slides>12</Slides>
  <Notes>7</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Introducing PowerPoint 2011</vt:lpstr>
      <vt:lpstr>Redesigning Stone Pillar Vineyard &amp; Winery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2010-05-03T20:57:59Z</dcterms:created>
  <dcterms:modified xsi:type="dcterms:W3CDTF">2014-11-06T00:16:52Z</dcterms:modified>
</cp:coreProperties>
</file>